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4BF83-4AB6-4C40-9F36-9488C0314ACF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90FF-484F-48E1-ABEB-0A78589E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images.e-shop.gr/images/PER/ART2/PER.999041_1.jpg"/>
          <p:cNvPicPr>
            <a:picLocks noChangeArrowheads="1"/>
          </p:cNvPicPr>
          <p:nvPr/>
        </p:nvPicPr>
        <p:blipFill>
          <a:blip r:embed="rId2" cstate="print"/>
          <a:srcRect t="3944"/>
          <a:stretch>
            <a:fillRect/>
          </a:stretch>
        </p:blipFill>
        <p:spPr bwMode="auto">
          <a:xfrm>
            <a:off x="2123728" y="1916832"/>
            <a:ext cx="2304256" cy="2448272"/>
          </a:xfrm>
          <a:prstGeom prst="rect">
            <a:avLst/>
          </a:prstGeom>
          <a:noFill/>
        </p:spPr>
      </p:pic>
      <p:pic>
        <p:nvPicPr>
          <p:cNvPr id="8" name="Picture 4" descr="http://img-fotki.yandex.ru/get/11/zomka.4d/0_4760b_a552f58d_L.jp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2843808" cy="2780928"/>
          </a:xfrm>
          <a:prstGeom prst="rect">
            <a:avLst/>
          </a:prstGeom>
          <a:noFill/>
        </p:spPr>
      </p:pic>
      <p:pic>
        <p:nvPicPr>
          <p:cNvPr id="2" name="Picture 10" descr="http://img01.chitalnya.ru/upload/393/82732626795768.g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376264" cy="2636912"/>
          </a:xfrm>
          <a:prstGeom prst="rect">
            <a:avLst/>
          </a:prstGeom>
          <a:noFill/>
        </p:spPr>
      </p:pic>
      <p:pic>
        <p:nvPicPr>
          <p:cNvPr id="11" name="Рисунок 10" descr="1686eeb2363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3429000" y="1143000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2012-11-25T16:31:01Z</dcterms:created>
  <dcterms:modified xsi:type="dcterms:W3CDTF">2012-12-08T20:50:11Z</dcterms:modified>
</cp:coreProperties>
</file>